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9" d="100"/>
          <a:sy n="79" d="100"/>
        </p:scale>
        <p:origin x="86" y="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907DA8-59D2-BAFF-B8CB-6B935A3C83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74A73-5C64-1023-FBB3-54B2D059EE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5ADD6D-A6BF-9CCD-CD99-59B392FDC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EB67B6-F01E-F65C-11F1-294091158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CED53D-562F-4857-880A-61CDE208E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73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59640-6A8A-7463-8302-B64D0DF1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6545B9-158A-AF10-7E2A-CDBD8CDEA7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7F9943-D30C-0825-4484-34D8BEC95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98D9B1-598F-27D6-15BD-E93993BF0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BAE69A-2841-7421-98F0-333CD4B9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365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1ADAE5C-D1DC-31F4-3EF9-C87B464F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CCB120-03FC-B1F8-0E33-9DF436EC8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CEF3F29-0DC0-4FB4-4FD9-1D41AAB82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F1139-5803-30CF-D3B4-708E3FF26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27DA03-7177-D9EB-CB76-028DC14AD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33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25DAC-99F9-7D92-FB02-991609243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454BDD-0A10-A7B8-6963-A5060F080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AACD91-EF5E-20FE-EC61-C280F44F5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25EA9E-F9D9-F58A-91C2-836B2788B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37EE44-8A6E-A8D5-A6D1-701ABB60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08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389A4-E903-1F1B-42CB-C699A589B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7100D-D53C-BE0A-09CB-A5949CCD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0D7211-3351-305A-DD2F-BBEA4646F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87E9C7-AA49-3BE5-17B2-DDCABDD2C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4099FC-767F-5582-C3E6-FA82889EF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032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847133-856F-D81F-A55D-2C7C78E0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A1E990-78E6-F114-34B7-246F0D36CF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191FFDB-4CB3-A470-BB08-10C8FDA2E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FDB76D-E5A7-DB03-D5FD-586BCE0DE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308BA-3F18-4A12-AE04-E11B91C3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2DDCEE-1D79-7929-5B40-DEACAF532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982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FA3F9A-EDF9-4486-1ED7-0DD75A498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D1B8E5-4606-69F5-E17D-302A1920E0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A390B-7353-51C0-C274-932C22885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9FBC5FB-FAA4-A113-D4C3-AB35FBD7F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68AE58-0AFD-A53F-ED18-1331BE6270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8AF43A-4F25-334A-C6D1-40F1E4B3B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6E6642-63AA-2796-BA25-002B579ED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2286B20-B033-4B9F-9E37-2D4C7B87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9095A6-6EBC-8D42-6E92-6BE509233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797F4E-1078-8E61-8E0D-C7D80AF7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51D1C4-7D6D-68BF-EAC5-4F5434BB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6DBDA02-7CA3-E846-187B-60CED4A7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052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0A7A33-2593-00CD-3B71-412260C1D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C29A1A-D274-D2CA-EF00-88430E64C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F27417-4FE7-E31C-C121-52BB49A40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10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BB644A-0CED-0A6D-CA1C-A45CF221C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E0A31C-69C1-4D28-8A6D-B3388FC43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BA72A6-8EB2-C372-9C63-883443B8AC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9D6C39-848C-4F8D-7F98-96D10C15B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B782B4-E1AE-4B60-1AF1-5F02E20B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DEAAFE-0A5D-07EB-7602-AB3DA429A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4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287ECC-65BC-B407-1C86-7B4568747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5EE0D49-2B89-2EB7-2BFF-CE99659D8A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8BAB39-CD58-5F41-0AB1-21D0C6932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1BA1A-2B23-432B-640A-3B290E6CA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267528-56B2-5420-F3AE-BB877961E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E5C7B-A092-9598-6564-492F5BFC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91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33226F-524C-8BB9-BD9F-FB508369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1CE1C-AA4C-020D-23A1-084A742557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FEB9CB-A099-83F7-6435-C8CDDAB1E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6BA48-2620-4C69-A833-F7D8E8DFC545}" type="datetimeFigureOut">
              <a:rPr lang="ko-KR" altLang="en-US" smtClean="0"/>
              <a:t>2022-06-20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802249-51F5-8139-7DB2-D6F74822F4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9E2F09-F13C-394F-E979-A378927C4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ADA61-4FDD-43F6-8507-DF394D0B67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64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FB4C3B9-2A8B-EAD8-6D8A-BC2BBB948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1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23FE36-CA04-03BD-98AB-FEC096E08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B80940-F2AC-53E2-CF39-97265574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5F76D-D1DC-B011-90A2-4732E21FB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4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461807-A48D-386A-43C9-B860393FC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7E577-F292-A9E2-EF4E-1F009B34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0BCBCB8-FA68-A21A-A12A-B586E786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86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A0168D-9D4F-D0FC-E6AC-58C1BA23A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5FBE3C-1711-F7CA-5F35-CEF665E96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2CA154-AC14-F71F-1A69-ED8C819F0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52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DD5845-5394-0BCE-4C89-2CB604C2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A9795-5673-C5A2-6415-C14EB9DEF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BCC2BCA-1BFC-AF8C-8DC9-51CB12C05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06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D95064-E756-3EA2-D78D-8075CE7EA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F22331-5328-CE61-9D37-E5A5851E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65560D-9E9E-B2BC-71C8-E0FA6B887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77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31B916-5572-DB06-D561-171736FA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BECD3E-978D-DAE9-65C6-26A0A53DF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4F4DD-FB78-775D-CDE3-F89C621A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39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7851B6-11B0-F18E-FB14-E90B1F20B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600B7F-B8B2-3CE1-6471-FA6F6805A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AC069C-45A8-0BCD-012B-14C065FE8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95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8ED483-75AC-B19A-B9F5-D37A98D7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70CA97-7FFE-E190-6B39-45E8822CB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899B6C-B4F3-DBB0-1B39-362B5CEA3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"/>
            <a:ext cx="12192000" cy="68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C42EF-767D-4188-4EC1-3B2BA41FF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DEB8BE-F6C4-FBA8-7582-CFFD7AC63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F8D841-8ECB-98F4-CFB1-B8F83660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"/>
            <a:ext cx="12192000" cy="68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5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A41AD92-642E-4BF8-A0E5-263755597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9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C547CED-6C0B-EB02-FFEC-6712C8AAE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22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4E9DCB-15AF-66FA-2C4B-465FFF31E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80DB5E-1244-0AE5-4CE3-4EE59C725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220010-22B1-043E-A9B7-9CD6875CE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28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097D83-F9E3-BAE1-437E-86C59AAF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1728C-25BC-027B-29BC-ED8C8BBF9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38FEB35-B71D-B4F1-0589-5EE65A43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6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A429DC-76D6-D1F3-4602-D721772E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D8C43-C418-2900-DFE2-0C1613C5E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0B746E-9685-41C3-F617-60D539F74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80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EC0ED9-6726-F0C8-504B-68D36A46F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8C2BF1-B31E-22DB-C9D7-BF22FD591C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8BA2C-F23C-5E98-E485-BAE4590BE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95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26F31E-76F9-0156-C170-715DF8AE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41F146-D559-2530-CAD5-1AC87C81D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0714A-8685-A68B-A12D-56393481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3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10D208-E241-C8E3-582A-105729D66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95415D-9D63-9FDD-24DA-5DCC118C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76EF04-951C-69DC-78D7-CED7CD96B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0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와이드스크린</PresentationFormat>
  <Paragraphs>0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 문주</dc:creator>
  <cp:lastModifiedBy>조 문주</cp:lastModifiedBy>
  <cp:revision>3</cp:revision>
  <dcterms:created xsi:type="dcterms:W3CDTF">2022-06-20T05:01:30Z</dcterms:created>
  <dcterms:modified xsi:type="dcterms:W3CDTF">2022-06-20T05:26:49Z</dcterms:modified>
</cp:coreProperties>
</file>